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21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0691813" cy="7559675"/>
  <p:notesSz cx="7559675" cy="10691813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Quicksa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5529B2-17E7-4B60-8F8B-6DFD20C2B482}">
  <a:tblStyle styleId="{415529B2-17E7-4B60-8F8B-6DFD20C2B4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84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09-05-22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ef32c9de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ef32c9dec_0_87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What information would be useful for visitors to know? Some of this information might come from other pages your group has made.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ef32c9de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ef32c9dec_0_93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What are the countries main cities? Which is the capital?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ef32c9de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ef32c9dec_0_99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What are some of the attractions a visitor might want to visit? What information can you include about these attractions?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ef32c9de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ef32c9dec_0_105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How could someone get to the country from your country? Think about the different transportation options, you might include driving, flying, and sailing?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007E-26FB-41EB-908F-1285EDB2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A869B-C253-46A8-93F6-ADE8BCAA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DFE7-68B0-42EB-87DE-7DEB1094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FACB-D9A2-449D-917B-6F09C8A5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B1EFC-96E4-4B0E-92CE-3B0D83C8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058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D8B5-A562-498D-ADF3-F94E60C5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138C-60BD-4E00-B566-127F20CA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6E8B-D701-449D-BB43-11E77080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D7C6-59E5-438B-AE75-0A194E2E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ABC0-3B48-4140-9AA4-A52F1884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951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63FC-2828-4335-B4BB-276E9DA4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2A00-84A9-40F9-8C1E-727AD00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46F3-5491-4D7A-BDA6-705B9BE4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FA43-7BB5-4D5C-BC24-8EE4445A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5ECA-EBFA-4AC6-8BC8-6F9D1927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18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2D9A-8D2F-4B95-9429-F8F3D113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0853E-CCC9-49E6-90A0-D4866C086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B5524-BD2A-41A6-9D8A-F21DC6A44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4CCD-100D-4CA9-B4C2-2C7F2D96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C3F56-E167-4380-B1BE-4E31D404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6F5F-AF66-4E1B-BAEB-468406E7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032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910-CD73-479B-A0B1-55389FA7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4F42E-7AEF-4494-B535-824F26B1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4D9DF-47D2-4DA6-B018-32D561BE3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E34D-9682-4DA2-BA1C-EC4C8EE38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456CB-45B1-4A90-9B7B-4C1A82DA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18D0C-859C-4010-BBDD-097D97AF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7BF02-10E4-40E1-A1F8-BC81CEB9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5182D-19E0-4F97-9A8E-45A54472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679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C040-04D3-4801-975D-7FEBB8C7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ABEF0-F1B0-486A-B18D-66254BF5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A74A3-7400-4953-B424-BA0EB88E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8E9EA-9D0F-4C09-BDCA-3A2CE788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117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E6F7C-6B57-40C5-8481-27A7EED8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D5F3E-79F2-4B10-A9E4-00763E84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AC89E-5F2E-4D22-8B22-E0ADFF67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38F3-1FF4-4BCF-BA96-286A9532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B1B6-C508-4E87-AE07-2FB408FD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25F79-4E7B-4F1A-91DB-FFC6349E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04F61-AEA4-4103-BF78-1E09AB04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6E771-65D7-4FDB-AB60-E783F8AA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94D09-8657-48D7-8733-180757FD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72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19A7-5DC6-4934-9560-6A966765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8C01D-C02D-470D-9D32-A3B991B0E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1DBB5-042F-470C-A573-1DFDABF03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A1BFD-B739-4FC7-B660-A45C4421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FC0E5-D30C-4ADB-8222-8AD831AB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73C6B-F04C-49CD-BF92-7BEEA91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682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DA4D-4B85-4361-B36C-02E26C1A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38BCC-6E6D-4B98-B9CC-AF2FE9442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C9B7-4A1F-4ED5-9ADA-3C33A7C7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6FA8-0A84-46DC-848B-6C0EB03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E6E47-3909-480F-BCD4-19779F2B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3785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7FE30-8E17-46E1-B331-BCA16D86B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D7E6C-9CAD-4499-8DBD-2CA49DE5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11B6-8F87-472F-97FB-8C522DB5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88C22-529E-424A-9F90-D1E72991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B02F-372C-4368-A203-1939B3F0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0847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2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35E31-F486-48B0-AF57-1039DF60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1722D-A6E4-42B5-922E-552CE1B6A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A8DEA-3F27-4D9F-8229-5082204E7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FDDF-F8EA-453C-B526-F6CCC292869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6135-BB7D-44AE-AEFB-C536BD36A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0F23-2CEA-4F0B-9263-2363667DF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ngall.com/italy-p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pexels.com/photo/photo-of-the-saint-martin-cathedral-in-lucca-italy-268480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ommons.wikimedia.org/wiki/File:Rome_Colosseum_at_nigh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publicdomainpictures.net/en/view-image.php?image=208876&amp;picture=sorrento-ita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pixabay.com/en/airplane-travel-sunset-flight-74346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A5D90-F67F-4445-86BC-AFB559FDC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45588" y="226478"/>
            <a:ext cx="5752664" cy="7483257"/>
          </a:xfrm>
          <a:prstGeom prst="rect">
            <a:avLst/>
          </a:prstGeom>
        </p:spPr>
      </p:pic>
      <p:sp>
        <p:nvSpPr>
          <p:cNvPr id="102" name="Google Shape;102;p25"/>
          <p:cNvSpPr txBox="1"/>
          <p:nvPr/>
        </p:nvSpPr>
        <p:spPr>
          <a:xfrm>
            <a:off x="961620" y="191550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rgbClr val="000000"/>
                </a:solidFill>
                <a:latin typeface="Arial Black" panose="020B0A04020102020204" pitchFamily="34" charset="0"/>
                <a:ea typeface="Quicksand"/>
                <a:cs typeface="Quicksand"/>
                <a:sym typeface="Quicksand"/>
              </a:rPr>
              <a:t>Italy</a:t>
            </a:r>
            <a:endParaRPr sz="9600" dirty="0">
              <a:solidFill>
                <a:srgbClr val="000000"/>
              </a:solidFill>
              <a:latin typeface="Arial Black" panose="020B0A04020102020204" pitchFamily="34" charset="0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42E2E-A6FA-4373-8708-E3C4200C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0691813" cy="7778839"/>
          </a:xfrm>
          <a:prstGeom prst="rect">
            <a:avLst/>
          </a:prstGeom>
        </p:spPr>
      </p:pic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364406" y="2153108"/>
            <a:ext cx="9963000" cy="162672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latin typeface="Arial Black" panose="020B0A04020102020204" pitchFamily="34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 Black" panose="020B0A04020102020204" pitchFamily="34" charset="0"/>
              </a:rPr>
              <a:t>The population of Italy is 58,870,762 and is decreasing slowly</a:t>
            </a:r>
            <a:r>
              <a:rPr lang="en-GB" sz="5400" dirty="0">
                <a:latin typeface="Arial Black" panose="020B0A04020102020204" pitchFamily="34" charset="0"/>
              </a:rPr>
              <a:t>.</a:t>
            </a:r>
            <a:endParaRPr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CC16C-BA64-4322-9A65-DFE815C5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28789"/>
            <a:ext cx="10691813" cy="7881871"/>
          </a:xfrm>
          <a:prstGeom prst="rect">
            <a:avLst/>
          </a:prstGeom>
        </p:spPr>
      </p:pic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537400" y="2813880"/>
            <a:ext cx="9963000" cy="171971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bg1"/>
                </a:solidFill>
                <a:latin typeface="Arial Black" panose="020B0A04020102020204" pitchFamily="34" charset="0"/>
              </a:rPr>
              <a:t>The main cities in Italy are Rome, Milan and Venice.</a:t>
            </a:r>
            <a:br>
              <a:rPr lang="en-GB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47574-3F44-43C8-ABC2-046BB278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19422" y="0"/>
            <a:ext cx="11011236" cy="7559675"/>
          </a:xfrm>
          <a:prstGeom prst="rect">
            <a:avLst/>
          </a:prstGeom>
        </p:spPr>
      </p:pic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573909" y="2067571"/>
            <a:ext cx="9543993" cy="3424532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latin typeface="Arial Black" panose="020B0A04020102020204" pitchFamily="34" charset="0"/>
              </a:rPr>
              <a:t> One of the most famous visitor attractions in Italy is the Colosseum in Rome.</a:t>
            </a:r>
            <a:endParaRPr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9865C-86B7-4E70-8232-67270FEB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D85D5E-C3AF-451A-A979-591FE6FF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06" y="1828146"/>
            <a:ext cx="9963000" cy="3903381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 Black" panose="020B0A04020102020204" pitchFamily="34" charset="0"/>
              </a:rPr>
              <a:t>The best way to get to Italy from the UK is by plane which can take around 4h 40m.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152</Words>
  <Application>Microsoft Office PowerPoint</Application>
  <PresentationFormat>Custom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Quicksand</vt:lpstr>
      <vt:lpstr>Arial Black</vt:lpstr>
      <vt:lpstr>Calibri Light</vt:lpstr>
      <vt:lpstr>Calibri</vt:lpstr>
      <vt:lpstr>Arial</vt:lpstr>
      <vt:lpstr>Simple Light</vt:lpstr>
      <vt:lpstr>Office Theme</vt:lpstr>
      <vt:lpstr>PowerPoint Presentation</vt:lpstr>
      <vt:lpstr> The population of Italy is 58,870,762 and is decreasing slowly.</vt:lpstr>
      <vt:lpstr>The main cities in Italy are Rome, Milan and Venice. </vt:lpstr>
      <vt:lpstr> One of the most famous visitor attractions in Italy is the Colosseum in Rome.</vt:lpstr>
      <vt:lpstr>The best way to get to Italy from the UK is by plane which can take around 4h 40m.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Law</dc:creator>
  <cp:lastModifiedBy>Lois Moore</cp:lastModifiedBy>
  <cp:revision>5</cp:revision>
  <dcterms:modified xsi:type="dcterms:W3CDTF">2023-09-26T13:00:38Z</dcterms:modified>
</cp:coreProperties>
</file>